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6" r:id="rId5"/>
    <p:sldId id="26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011" autoAdjust="0"/>
    <p:restoredTop sz="94660"/>
  </p:normalViewPr>
  <p:slideViewPr>
    <p:cSldViewPr snapToGrid="0">
      <p:cViewPr>
        <p:scale>
          <a:sx n="75" d="100"/>
          <a:sy n="75" d="100"/>
        </p:scale>
        <p:origin x="-1507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9F8FBD1-A3F4-4615-9269-15BB7CC26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A409F77D-3FF8-418B-AE5F-C84023704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141730" y="0"/>
            <a:ext cx="7789615" cy="6858000"/>
          </a:xfrm>
          <a:custGeom>
            <a:avLst/>
            <a:gdLst>
              <a:gd name="connsiteX0" fmla="*/ 9807836 w 9807836"/>
              <a:gd name="connsiteY0" fmla="*/ 0 h 6858000"/>
              <a:gd name="connsiteX1" fmla="*/ 0 w 9807836"/>
              <a:gd name="connsiteY1" fmla="*/ 0 h 6858000"/>
              <a:gd name="connsiteX2" fmla="*/ 26987 w 9807836"/>
              <a:gd name="connsiteY2" fmla="*/ 87312 h 6858000"/>
              <a:gd name="connsiteX3" fmla="*/ 52387 w 9807836"/>
              <a:gd name="connsiteY3" fmla="*/ 174625 h 6858000"/>
              <a:gd name="connsiteX4" fmla="*/ 77787 w 9807836"/>
              <a:gd name="connsiteY4" fmla="*/ 263525 h 6858000"/>
              <a:gd name="connsiteX5" fmla="*/ 100012 w 9807836"/>
              <a:gd name="connsiteY5" fmla="*/ 354012 h 6858000"/>
              <a:gd name="connsiteX6" fmla="*/ 127000 w 9807836"/>
              <a:gd name="connsiteY6" fmla="*/ 441325 h 6858000"/>
              <a:gd name="connsiteX7" fmla="*/ 155575 w 9807836"/>
              <a:gd name="connsiteY7" fmla="*/ 525462 h 6858000"/>
              <a:gd name="connsiteX8" fmla="*/ 192087 w 9807836"/>
              <a:gd name="connsiteY8" fmla="*/ 604837 h 6858000"/>
              <a:gd name="connsiteX9" fmla="*/ 234950 w 9807836"/>
              <a:gd name="connsiteY9" fmla="*/ 677862 h 6858000"/>
              <a:gd name="connsiteX10" fmla="*/ 282575 w 9807836"/>
              <a:gd name="connsiteY10" fmla="*/ 739775 h 6858000"/>
              <a:gd name="connsiteX11" fmla="*/ 334962 w 9807836"/>
              <a:gd name="connsiteY11" fmla="*/ 798512 h 6858000"/>
              <a:gd name="connsiteX12" fmla="*/ 395287 w 9807836"/>
              <a:gd name="connsiteY12" fmla="*/ 852487 h 6858000"/>
              <a:gd name="connsiteX13" fmla="*/ 458787 w 9807836"/>
              <a:gd name="connsiteY13" fmla="*/ 906462 h 6858000"/>
              <a:gd name="connsiteX14" fmla="*/ 525462 w 9807836"/>
              <a:gd name="connsiteY14" fmla="*/ 957262 h 6858000"/>
              <a:gd name="connsiteX15" fmla="*/ 592137 w 9807836"/>
              <a:gd name="connsiteY15" fmla="*/ 1008062 h 6858000"/>
              <a:gd name="connsiteX16" fmla="*/ 660400 w 9807836"/>
              <a:gd name="connsiteY16" fmla="*/ 1060450 h 6858000"/>
              <a:gd name="connsiteX17" fmla="*/ 725487 w 9807836"/>
              <a:gd name="connsiteY17" fmla="*/ 1111250 h 6858000"/>
              <a:gd name="connsiteX18" fmla="*/ 787400 w 9807836"/>
              <a:gd name="connsiteY18" fmla="*/ 1165225 h 6858000"/>
              <a:gd name="connsiteX19" fmla="*/ 844550 w 9807836"/>
              <a:gd name="connsiteY19" fmla="*/ 1223962 h 6858000"/>
              <a:gd name="connsiteX20" fmla="*/ 896937 w 9807836"/>
              <a:gd name="connsiteY20" fmla="*/ 1282700 h 6858000"/>
              <a:gd name="connsiteX21" fmla="*/ 939800 w 9807836"/>
              <a:gd name="connsiteY21" fmla="*/ 1346200 h 6858000"/>
              <a:gd name="connsiteX22" fmla="*/ 976312 w 9807836"/>
              <a:gd name="connsiteY22" fmla="*/ 1417637 h 6858000"/>
              <a:gd name="connsiteX23" fmla="*/ 998537 w 9807836"/>
              <a:gd name="connsiteY23" fmla="*/ 1487487 h 6858000"/>
              <a:gd name="connsiteX24" fmla="*/ 1012825 w 9807836"/>
              <a:gd name="connsiteY24" fmla="*/ 1565275 h 6858000"/>
              <a:gd name="connsiteX25" fmla="*/ 1019175 w 9807836"/>
              <a:gd name="connsiteY25" fmla="*/ 1641475 h 6858000"/>
              <a:gd name="connsiteX26" fmla="*/ 1017587 w 9807836"/>
              <a:gd name="connsiteY26" fmla="*/ 1722437 h 6858000"/>
              <a:gd name="connsiteX27" fmla="*/ 1011237 w 9807836"/>
              <a:gd name="connsiteY27" fmla="*/ 1803400 h 6858000"/>
              <a:gd name="connsiteX28" fmla="*/ 1003300 w 9807836"/>
              <a:gd name="connsiteY28" fmla="*/ 1887537 h 6858000"/>
              <a:gd name="connsiteX29" fmla="*/ 992187 w 9807836"/>
              <a:gd name="connsiteY29" fmla="*/ 1971675 h 6858000"/>
              <a:gd name="connsiteX30" fmla="*/ 979487 w 9807836"/>
              <a:gd name="connsiteY30" fmla="*/ 2055812 h 6858000"/>
              <a:gd name="connsiteX31" fmla="*/ 969962 w 9807836"/>
              <a:gd name="connsiteY31" fmla="*/ 2139950 h 6858000"/>
              <a:gd name="connsiteX32" fmla="*/ 963612 w 9807836"/>
              <a:gd name="connsiteY32" fmla="*/ 2224087 h 6858000"/>
              <a:gd name="connsiteX33" fmla="*/ 958850 w 9807836"/>
              <a:gd name="connsiteY33" fmla="*/ 2305050 h 6858000"/>
              <a:gd name="connsiteX34" fmla="*/ 963612 w 9807836"/>
              <a:gd name="connsiteY34" fmla="*/ 2384425 h 6858000"/>
              <a:gd name="connsiteX35" fmla="*/ 973137 w 9807836"/>
              <a:gd name="connsiteY35" fmla="*/ 2462212 h 6858000"/>
              <a:gd name="connsiteX36" fmla="*/ 993775 w 9807836"/>
              <a:gd name="connsiteY36" fmla="*/ 2543175 h 6858000"/>
              <a:gd name="connsiteX37" fmla="*/ 1025525 w 9807836"/>
              <a:gd name="connsiteY37" fmla="*/ 2622550 h 6858000"/>
              <a:gd name="connsiteX38" fmla="*/ 1063625 w 9807836"/>
              <a:gd name="connsiteY38" fmla="*/ 2701925 h 6858000"/>
              <a:gd name="connsiteX39" fmla="*/ 1106487 w 9807836"/>
              <a:gd name="connsiteY39" fmla="*/ 2781300 h 6858000"/>
              <a:gd name="connsiteX40" fmla="*/ 1150937 w 9807836"/>
              <a:gd name="connsiteY40" fmla="*/ 2859087 h 6858000"/>
              <a:gd name="connsiteX41" fmla="*/ 1198562 w 9807836"/>
              <a:gd name="connsiteY41" fmla="*/ 2938462 h 6858000"/>
              <a:gd name="connsiteX42" fmla="*/ 1241425 w 9807836"/>
              <a:gd name="connsiteY42" fmla="*/ 3017837 h 6858000"/>
              <a:gd name="connsiteX43" fmla="*/ 1284288 w 9807836"/>
              <a:gd name="connsiteY43" fmla="*/ 3098800 h 6858000"/>
              <a:gd name="connsiteX44" fmla="*/ 1320800 w 9807836"/>
              <a:gd name="connsiteY44" fmla="*/ 3179762 h 6858000"/>
              <a:gd name="connsiteX45" fmla="*/ 1349375 w 9807836"/>
              <a:gd name="connsiteY45" fmla="*/ 3260725 h 6858000"/>
              <a:gd name="connsiteX46" fmla="*/ 1365250 w 9807836"/>
              <a:gd name="connsiteY46" fmla="*/ 3343275 h 6858000"/>
              <a:gd name="connsiteX47" fmla="*/ 1374775 w 9807836"/>
              <a:gd name="connsiteY47" fmla="*/ 3429000 h 6858000"/>
              <a:gd name="connsiteX48" fmla="*/ 1365250 w 9807836"/>
              <a:gd name="connsiteY48" fmla="*/ 3514725 h 6858000"/>
              <a:gd name="connsiteX49" fmla="*/ 1349375 w 9807836"/>
              <a:gd name="connsiteY49" fmla="*/ 3597275 h 6858000"/>
              <a:gd name="connsiteX50" fmla="*/ 1320800 w 9807836"/>
              <a:gd name="connsiteY50" fmla="*/ 3678237 h 6858000"/>
              <a:gd name="connsiteX51" fmla="*/ 1284288 w 9807836"/>
              <a:gd name="connsiteY51" fmla="*/ 3759200 h 6858000"/>
              <a:gd name="connsiteX52" fmla="*/ 1241425 w 9807836"/>
              <a:gd name="connsiteY52" fmla="*/ 3840162 h 6858000"/>
              <a:gd name="connsiteX53" fmla="*/ 1198562 w 9807836"/>
              <a:gd name="connsiteY53" fmla="*/ 3919537 h 6858000"/>
              <a:gd name="connsiteX54" fmla="*/ 1150937 w 9807836"/>
              <a:gd name="connsiteY54" fmla="*/ 3998912 h 6858000"/>
              <a:gd name="connsiteX55" fmla="*/ 1106487 w 9807836"/>
              <a:gd name="connsiteY55" fmla="*/ 4076700 h 6858000"/>
              <a:gd name="connsiteX56" fmla="*/ 1063625 w 9807836"/>
              <a:gd name="connsiteY56" fmla="*/ 4156075 h 6858000"/>
              <a:gd name="connsiteX57" fmla="*/ 1025525 w 9807836"/>
              <a:gd name="connsiteY57" fmla="*/ 4235450 h 6858000"/>
              <a:gd name="connsiteX58" fmla="*/ 993775 w 9807836"/>
              <a:gd name="connsiteY58" fmla="*/ 4314825 h 6858000"/>
              <a:gd name="connsiteX59" fmla="*/ 973137 w 9807836"/>
              <a:gd name="connsiteY59" fmla="*/ 4395787 h 6858000"/>
              <a:gd name="connsiteX60" fmla="*/ 963612 w 9807836"/>
              <a:gd name="connsiteY60" fmla="*/ 4473575 h 6858000"/>
              <a:gd name="connsiteX61" fmla="*/ 958850 w 9807836"/>
              <a:gd name="connsiteY61" fmla="*/ 4552950 h 6858000"/>
              <a:gd name="connsiteX62" fmla="*/ 963612 w 9807836"/>
              <a:gd name="connsiteY62" fmla="*/ 4633912 h 6858000"/>
              <a:gd name="connsiteX63" fmla="*/ 969962 w 9807836"/>
              <a:gd name="connsiteY63" fmla="*/ 4718050 h 6858000"/>
              <a:gd name="connsiteX64" fmla="*/ 979487 w 9807836"/>
              <a:gd name="connsiteY64" fmla="*/ 4802187 h 6858000"/>
              <a:gd name="connsiteX65" fmla="*/ 992187 w 9807836"/>
              <a:gd name="connsiteY65" fmla="*/ 4886325 h 6858000"/>
              <a:gd name="connsiteX66" fmla="*/ 1003300 w 9807836"/>
              <a:gd name="connsiteY66" fmla="*/ 4970462 h 6858000"/>
              <a:gd name="connsiteX67" fmla="*/ 1011237 w 9807836"/>
              <a:gd name="connsiteY67" fmla="*/ 5054600 h 6858000"/>
              <a:gd name="connsiteX68" fmla="*/ 1017587 w 9807836"/>
              <a:gd name="connsiteY68" fmla="*/ 5135562 h 6858000"/>
              <a:gd name="connsiteX69" fmla="*/ 1019175 w 9807836"/>
              <a:gd name="connsiteY69" fmla="*/ 5216525 h 6858000"/>
              <a:gd name="connsiteX70" fmla="*/ 1012825 w 9807836"/>
              <a:gd name="connsiteY70" fmla="*/ 5292725 h 6858000"/>
              <a:gd name="connsiteX71" fmla="*/ 998537 w 9807836"/>
              <a:gd name="connsiteY71" fmla="*/ 5370512 h 6858000"/>
              <a:gd name="connsiteX72" fmla="*/ 976312 w 9807836"/>
              <a:gd name="connsiteY72" fmla="*/ 5440362 h 6858000"/>
              <a:gd name="connsiteX73" fmla="*/ 939800 w 9807836"/>
              <a:gd name="connsiteY73" fmla="*/ 5511800 h 6858000"/>
              <a:gd name="connsiteX74" fmla="*/ 896937 w 9807836"/>
              <a:gd name="connsiteY74" fmla="*/ 5575300 h 6858000"/>
              <a:gd name="connsiteX75" fmla="*/ 844550 w 9807836"/>
              <a:gd name="connsiteY75" fmla="*/ 5634037 h 6858000"/>
              <a:gd name="connsiteX76" fmla="*/ 787400 w 9807836"/>
              <a:gd name="connsiteY76" fmla="*/ 5692775 h 6858000"/>
              <a:gd name="connsiteX77" fmla="*/ 725487 w 9807836"/>
              <a:gd name="connsiteY77" fmla="*/ 5746750 h 6858000"/>
              <a:gd name="connsiteX78" fmla="*/ 660400 w 9807836"/>
              <a:gd name="connsiteY78" fmla="*/ 5797550 h 6858000"/>
              <a:gd name="connsiteX79" fmla="*/ 592137 w 9807836"/>
              <a:gd name="connsiteY79" fmla="*/ 5849937 h 6858000"/>
              <a:gd name="connsiteX80" fmla="*/ 525462 w 9807836"/>
              <a:gd name="connsiteY80" fmla="*/ 5900737 h 6858000"/>
              <a:gd name="connsiteX81" fmla="*/ 458787 w 9807836"/>
              <a:gd name="connsiteY81" fmla="*/ 5951537 h 6858000"/>
              <a:gd name="connsiteX82" fmla="*/ 395287 w 9807836"/>
              <a:gd name="connsiteY82" fmla="*/ 6005512 h 6858000"/>
              <a:gd name="connsiteX83" fmla="*/ 334962 w 9807836"/>
              <a:gd name="connsiteY83" fmla="*/ 6059487 h 6858000"/>
              <a:gd name="connsiteX84" fmla="*/ 282575 w 9807836"/>
              <a:gd name="connsiteY84" fmla="*/ 6118225 h 6858000"/>
              <a:gd name="connsiteX85" fmla="*/ 234950 w 9807836"/>
              <a:gd name="connsiteY85" fmla="*/ 6180137 h 6858000"/>
              <a:gd name="connsiteX86" fmla="*/ 192087 w 9807836"/>
              <a:gd name="connsiteY86" fmla="*/ 6253162 h 6858000"/>
              <a:gd name="connsiteX87" fmla="*/ 155575 w 9807836"/>
              <a:gd name="connsiteY87" fmla="*/ 6332537 h 6858000"/>
              <a:gd name="connsiteX88" fmla="*/ 127000 w 9807836"/>
              <a:gd name="connsiteY88" fmla="*/ 6416675 h 6858000"/>
              <a:gd name="connsiteX89" fmla="*/ 100012 w 9807836"/>
              <a:gd name="connsiteY89" fmla="*/ 6503987 h 6858000"/>
              <a:gd name="connsiteX90" fmla="*/ 77787 w 9807836"/>
              <a:gd name="connsiteY90" fmla="*/ 6594475 h 6858000"/>
              <a:gd name="connsiteX91" fmla="*/ 52387 w 9807836"/>
              <a:gd name="connsiteY91" fmla="*/ 6683375 h 6858000"/>
              <a:gd name="connsiteX92" fmla="*/ 26987 w 9807836"/>
              <a:gd name="connsiteY92" fmla="*/ 6770687 h 6858000"/>
              <a:gd name="connsiteX93" fmla="*/ 0 w 9807836"/>
              <a:gd name="connsiteY93" fmla="*/ 6858000 h 6858000"/>
              <a:gd name="connsiteX94" fmla="*/ 9807836 w 9807836"/>
              <a:gd name="connsiteY94" fmla="*/ 6858000 h 6858000"/>
              <a:gd name="connsiteX95" fmla="*/ 9807836 w 9807836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9807836" h="6858000">
                <a:moveTo>
                  <a:pt x="9807836" y="0"/>
                </a:moveTo>
                <a:lnTo>
                  <a:pt x="0" y="0"/>
                </a:lnTo>
                <a:lnTo>
                  <a:pt x="26987" y="87312"/>
                </a:lnTo>
                <a:lnTo>
                  <a:pt x="52387" y="174625"/>
                </a:lnTo>
                <a:lnTo>
                  <a:pt x="77787" y="263525"/>
                </a:lnTo>
                <a:lnTo>
                  <a:pt x="100012" y="354012"/>
                </a:lnTo>
                <a:lnTo>
                  <a:pt x="127000" y="441325"/>
                </a:lnTo>
                <a:lnTo>
                  <a:pt x="155575" y="525462"/>
                </a:lnTo>
                <a:lnTo>
                  <a:pt x="192087" y="604837"/>
                </a:lnTo>
                <a:lnTo>
                  <a:pt x="234950" y="677862"/>
                </a:lnTo>
                <a:lnTo>
                  <a:pt x="282575" y="739775"/>
                </a:lnTo>
                <a:lnTo>
                  <a:pt x="334962" y="798512"/>
                </a:lnTo>
                <a:lnTo>
                  <a:pt x="395287" y="852487"/>
                </a:lnTo>
                <a:lnTo>
                  <a:pt x="458787" y="906462"/>
                </a:lnTo>
                <a:lnTo>
                  <a:pt x="525462" y="957262"/>
                </a:lnTo>
                <a:lnTo>
                  <a:pt x="592137" y="1008062"/>
                </a:lnTo>
                <a:lnTo>
                  <a:pt x="660400" y="1060450"/>
                </a:lnTo>
                <a:lnTo>
                  <a:pt x="725487" y="1111250"/>
                </a:lnTo>
                <a:lnTo>
                  <a:pt x="787400" y="1165225"/>
                </a:lnTo>
                <a:lnTo>
                  <a:pt x="844550" y="1223962"/>
                </a:lnTo>
                <a:lnTo>
                  <a:pt x="896937" y="1282700"/>
                </a:lnTo>
                <a:lnTo>
                  <a:pt x="939800" y="1346200"/>
                </a:lnTo>
                <a:lnTo>
                  <a:pt x="976312" y="1417637"/>
                </a:lnTo>
                <a:lnTo>
                  <a:pt x="998537" y="1487487"/>
                </a:lnTo>
                <a:lnTo>
                  <a:pt x="1012825" y="1565275"/>
                </a:lnTo>
                <a:lnTo>
                  <a:pt x="1019175" y="1641475"/>
                </a:lnTo>
                <a:lnTo>
                  <a:pt x="1017587" y="1722437"/>
                </a:lnTo>
                <a:lnTo>
                  <a:pt x="1011237" y="1803400"/>
                </a:lnTo>
                <a:lnTo>
                  <a:pt x="1003300" y="1887537"/>
                </a:lnTo>
                <a:lnTo>
                  <a:pt x="992187" y="1971675"/>
                </a:lnTo>
                <a:lnTo>
                  <a:pt x="979487" y="2055812"/>
                </a:lnTo>
                <a:lnTo>
                  <a:pt x="969962" y="2139950"/>
                </a:lnTo>
                <a:lnTo>
                  <a:pt x="963612" y="2224087"/>
                </a:lnTo>
                <a:lnTo>
                  <a:pt x="958850" y="2305050"/>
                </a:lnTo>
                <a:lnTo>
                  <a:pt x="963612" y="2384425"/>
                </a:lnTo>
                <a:lnTo>
                  <a:pt x="973137" y="2462212"/>
                </a:lnTo>
                <a:lnTo>
                  <a:pt x="993775" y="2543175"/>
                </a:lnTo>
                <a:lnTo>
                  <a:pt x="1025525" y="2622550"/>
                </a:lnTo>
                <a:lnTo>
                  <a:pt x="1063625" y="2701925"/>
                </a:lnTo>
                <a:lnTo>
                  <a:pt x="1106487" y="2781300"/>
                </a:lnTo>
                <a:lnTo>
                  <a:pt x="1150937" y="2859087"/>
                </a:lnTo>
                <a:lnTo>
                  <a:pt x="1198562" y="2938462"/>
                </a:lnTo>
                <a:lnTo>
                  <a:pt x="1241425" y="3017837"/>
                </a:lnTo>
                <a:lnTo>
                  <a:pt x="1284288" y="3098800"/>
                </a:lnTo>
                <a:lnTo>
                  <a:pt x="1320800" y="3179762"/>
                </a:lnTo>
                <a:lnTo>
                  <a:pt x="1349375" y="3260725"/>
                </a:lnTo>
                <a:lnTo>
                  <a:pt x="1365250" y="3343275"/>
                </a:lnTo>
                <a:lnTo>
                  <a:pt x="1374775" y="3429000"/>
                </a:lnTo>
                <a:lnTo>
                  <a:pt x="1365250" y="3514725"/>
                </a:lnTo>
                <a:lnTo>
                  <a:pt x="1349375" y="3597275"/>
                </a:lnTo>
                <a:lnTo>
                  <a:pt x="1320800" y="3678237"/>
                </a:lnTo>
                <a:lnTo>
                  <a:pt x="1284288" y="3759200"/>
                </a:lnTo>
                <a:lnTo>
                  <a:pt x="1241425" y="3840162"/>
                </a:lnTo>
                <a:lnTo>
                  <a:pt x="1198562" y="3919537"/>
                </a:lnTo>
                <a:lnTo>
                  <a:pt x="1150937" y="3998912"/>
                </a:lnTo>
                <a:lnTo>
                  <a:pt x="1106487" y="4076700"/>
                </a:lnTo>
                <a:lnTo>
                  <a:pt x="1063625" y="4156075"/>
                </a:lnTo>
                <a:lnTo>
                  <a:pt x="1025525" y="4235450"/>
                </a:lnTo>
                <a:lnTo>
                  <a:pt x="993775" y="4314825"/>
                </a:lnTo>
                <a:lnTo>
                  <a:pt x="973137" y="4395787"/>
                </a:lnTo>
                <a:lnTo>
                  <a:pt x="963612" y="4473575"/>
                </a:lnTo>
                <a:lnTo>
                  <a:pt x="958850" y="4552950"/>
                </a:lnTo>
                <a:lnTo>
                  <a:pt x="963612" y="4633912"/>
                </a:lnTo>
                <a:lnTo>
                  <a:pt x="969962" y="4718050"/>
                </a:lnTo>
                <a:lnTo>
                  <a:pt x="979487" y="4802187"/>
                </a:lnTo>
                <a:lnTo>
                  <a:pt x="992187" y="4886325"/>
                </a:lnTo>
                <a:lnTo>
                  <a:pt x="1003300" y="4970462"/>
                </a:lnTo>
                <a:lnTo>
                  <a:pt x="1011237" y="5054600"/>
                </a:lnTo>
                <a:lnTo>
                  <a:pt x="1017587" y="5135562"/>
                </a:lnTo>
                <a:lnTo>
                  <a:pt x="1019175" y="5216525"/>
                </a:lnTo>
                <a:lnTo>
                  <a:pt x="1012825" y="5292725"/>
                </a:lnTo>
                <a:lnTo>
                  <a:pt x="998537" y="5370512"/>
                </a:lnTo>
                <a:lnTo>
                  <a:pt x="976312" y="5440362"/>
                </a:lnTo>
                <a:lnTo>
                  <a:pt x="939800" y="5511800"/>
                </a:lnTo>
                <a:lnTo>
                  <a:pt x="896937" y="5575300"/>
                </a:lnTo>
                <a:lnTo>
                  <a:pt x="844550" y="5634037"/>
                </a:lnTo>
                <a:lnTo>
                  <a:pt x="787400" y="5692775"/>
                </a:lnTo>
                <a:lnTo>
                  <a:pt x="725487" y="5746750"/>
                </a:lnTo>
                <a:lnTo>
                  <a:pt x="660400" y="5797550"/>
                </a:lnTo>
                <a:lnTo>
                  <a:pt x="592137" y="5849937"/>
                </a:lnTo>
                <a:lnTo>
                  <a:pt x="525462" y="5900737"/>
                </a:lnTo>
                <a:lnTo>
                  <a:pt x="458787" y="5951537"/>
                </a:lnTo>
                <a:lnTo>
                  <a:pt x="395287" y="6005512"/>
                </a:lnTo>
                <a:lnTo>
                  <a:pt x="334962" y="6059487"/>
                </a:lnTo>
                <a:lnTo>
                  <a:pt x="282575" y="6118225"/>
                </a:lnTo>
                <a:lnTo>
                  <a:pt x="234950" y="6180137"/>
                </a:lnTo>
                <a:lnTo>
                  <a:pt x="192087" y="6253162"/>
                </a:lnTo>
                <a:lnTo>
                  <a:pt x="155575" y="6332537"/>
                </a:lnTo>
                <a:lnTo>
                  <a:pt x="127000" y="6416675"/>
                </a:lnTo>
                <a:lnTo>
                  <a:pt x="100012" y="6503987"/>
                </a:lnTo>
                <a:lnTo>
                  <a:pt x="77787" y="6594475"/>
                </a:lnTo>
                <a:lnTo>
                  <a:pt x="52387" y="6683375"/>
                </a:lnTo>
                <a:lnTo>
                  <a:pt x="26987" y="6770687"/>
                </a:lnTo>
                <a:lnTo>
                  <a:pt x="0" y="6858000"/>
                </a:lnTo>
                <a:lnTo>
                  <a:pt x="9807836" y="6858000"/>
                </a:lnTo>
                <a:lnTo>
                  <a:pt x="980783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FD5BA-CDFA-48E5-B20E-56505210A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445" y="1231894"/>
            <a:ext cx="6020626" cy="4339177"/>
          </a:xfrm>
        </p:spPr>
        <p:txBody>
          <a:bodyPr>
            <a:normAutofit/>
          </a:bodyPr>
          <a:lstStyle/>
          <a:p>
            <a:pPr algn="l"/>
            <a:r>
              <a:rPr lang="en-GB" sz="9600" dirty="0"/>
              <a:t>Project 4 </a:t>
            </a:r>
            <a:br>
              <a:rPr lang="en-GB" sz="9600" dirty="0"/>
            </a:br>
            <a:r>
              <a:rPr lang="en-GB" sz="9600" dirty="0"/>
              <a:t>	</a:t>
            </a:r>
            <a:r>
              <a:rPr lang="en-GB" sz="8800" dirty="0"/>
              <a:t>Demo 2</a:t>
            </a:r>
            <a:endParaRPr lang="en-GB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CA5D7E-EE2B-4019-BB30-204FF727B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927" y="5660572"/>
            <a:ext cx="6020627" cy="785904"/>
          </a:xfrm>
        </p:spPr>
        <p:txBody>
          <a:bodyPr anchor="ctr">
            <a:normAutofit/>
          </a:bodyPr>
          <a:lstStyle/>
          <a:p>
            <a:pPr algn="l"/>
            <a:r>
              <a:rPr lang="en-GB">
                <a:solidFill>
                  <a:schemeClr val="bg2"/>
                </a:solidFill>
              </a:rPr>
              <a:t>Alicia Smith    |    A00267161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0170C7-93CF-4AF8-8D9E-6DD63FE62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8C20BCFB-BA6C-4BBA-A153-FE4F96085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944" y="1783090"/>
            <a:ext cx="3995592" cy="329636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F354DFC-EDD7-4998-853B-9EDDF640EFB4}"/>
              </a:ext>
            </a:extLst>
          </p:cNvPr>
          <p:cNvSpPr txBox="1">
            <a:spLocks/>
          </p:cNvSpPr>
          <p:nvPr/>
        </p:nvSpPr>
        <p:spPr>
          <a:xfrm>
            <a:off x="2513309" y="5961777"/>
            <a:ext cx="7165383" cy="896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1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00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7520F84D-966A-41CD-B818-16BF32EF1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510D23-E323-4577-A8EA-12C6C6019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3AECD97-688D-4AE7-9838-616620200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E1D47A-D858-462A-A828-67B80045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0744" y="372863"/>
            <a:ext cx="7475334" cy="1738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+mn-lt"/>
              </a:rPr>
              <a:t>Project Overview: </a:t>
            </a:r>
            <a:r>
              <a:rPr lang="en-US" sz="1800" dirty="0">
                <a:solidFill>
                  <a:schemeClr val="bg2"/>
                </a:solidFill>
                <a:latin typeface="+mn-lt"/>
              </a:rPr>
              <a:t>Android Application to retrieve Spotify song recommendations based on user’s top songs from listening history</a:t>
            </a:r>
            <a:endParaRPr lang="en-US" sz="24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47FB3A-C0F9-4DD9-A4E0-B203F96AA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7D844-8919-4AA6-A0A7-7B2450FB6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9" y="1565556"/>
            <a:ext cx="3112442" cy="37268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+mj-lt"/>
              </a:rPr>
              <a:t>Recap</a:t>
            </a:r>
          </a:p>
          <a:p>
            <a:pPr algn="ctr"/>
            <a:r>
              <a:rPr lang="en-US" sz="3600" b="0" dirty="0">
                <a:solidFill>
                  <a:schemeClr val="tx2"/>
                </a:solidFill>
                <a:latin typeface="+mj-lt"/>
              </a:rPr>
              <a:t>(Demo 2)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FCFD1D-1E9C-4E30-A7D3-F7C247FDC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D7A7FA2-B414-4584-8A83-AEEAD3BB60F9}"/>
              </a:ext>
            </a:extLst>
          </p:cNvPr>
          <p:cNvSpPr txBox="1">
            <a:spLocks/>
          </p:cNvSpPr>
          <p:nvPr/>
        </p:nvSpPr>
        <p:spPr>
          <a:xfrm>
            <a:off x="4420744" y="2183537"/>
            <a:ext cx="7475334" cy="1738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4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+mn-lt"/>
              </a:rPr>
              <a:t>Tools: </a:t>
            </a:r>
            <a:r>
              <a:rPr lang="en-US" sz="1800" dirty="0">
                <a:solidFill>
                  <a:schemeClr val="bg2"/>
                </a:solidFill>
                <a:latin typeface="+mn-lt"/>
              </a:rPr>
              <a:t>Spotify API, Python, data </a:t>
            </a:r>
            <a:r>
              <a:rPr lang="en-US" sz="1800" dirty="0" err="1">
                <a:solidFill>
                  <a:schemeClr val="bg2"/>
                </a:solidFill>
                <a:latin typeface="+mn-lt"/>
              </a:rPr>
              <a:t>visualisation</a:t>
            </a:r>
            <a:endParaRPr lang="en-US" sz="24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67A9FC3-5C9C-4284-9D12-55B32B83A71D}"/>
              </a:ext>
            </a:extLst>
          </p:cNvPr>
          <p:cNvSpPr txBox="1">
            <a:spLocks/>
          </p:cNvSpPr>
          <p:nvPr/>
        </p:nvSpPr>
        <p:spPr>
          <a:xfrm>
            <a:off x="4420744" y="3921577"/>
            <a:ext cx="7475334" cy="2710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4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+mn-lt"/>
              </a:rPr>
              <a:t>Suggestions from demo21: </a:t>
            </a:r>
            <a:br>
              <a:rPr lang="en-US" sz="1800" b="1" dirty="0">
                <a:solidFill>
                  <a:schemeClr val="bg2"/>
                </a:solidFill>
                <a:latin typeface="+mn-lt"/>
              </a:rPr>
            </a:br>
            <a:br>
              <a:rPr lang="en-US" sz="1800" b="1" dirty="0">
                <a:solidFill>
                  <a:schemeClr val="bg2"/>
                </a:solidFill>
                <a:latin typeface="+mn-lt"/>
              </a:rPr>
            </a:br>
            <a:r>
              <a:rPr lang="en-US" sz="1800" b="1" dirty="0">
                <a:solidFill>
                  <a:schemeClr val="bg2"/>
                </a:solidFill>
                <a:latin typeface="+mn-lt"/>
              </a:rPr>
              <a:t>	</a:t>
            </a:r>
            <a:r>
              <a:rPr lang="en-US" sz="1800" dirty="0">
                <a:solidFill>
                  <a:schemeClr val="bg2"/>
                </a:solidFill>
                <a:latin typeface="+mn-lt"/>
              </a:rPr>
              <a:t>-Refine and focus features</a:t>
            </a:r>
            <a:br>
              <a:rPr lang="en-US" sz="1800" dirty="0">
                <a:solidFill>
                  <a:schemeClr val="bg2"/>
                </a:solidFill>
                <a:latin typeface="+mn-lt"/>
              </a:rPr>
            </a:br>
            <a:br>
              <a:rPr lang="en-US" sz="1800" dirty="0">
                <a:solidFill>
                  <a:schemeClr val="bg2"/>
                </a:solidFill>
                <a:latin typeface="+mn-lt"/>
              </a:rPr>
            </a:br>
            <a:br>
              <a:rPr lang="en-US" sz="1800" dirty="0">
                <a:solidFill>
                  <a:schemeClr val="bg2"/>
                </a:solidFill>
                <a:latin typeface="+mn-lt"/>
              </a:rPr>
            </a:br>
            <a:r>
              <a:rPr lang="en-US" sz="1800" dirty="0">
                <a:solidFill>
                  <a:schemeClr val="bg2"/>
                </a:solidFill>
                <a:latin typeface="+mn-lt"/>
              </a:rPr>
              <a:t>	-Work on enhancing 	existing features</a:t>
            </a:r>
            <a:endParaRPr lang="en-US" sz="100" dirty="0">
              <a:solidFill>
                <a:schemeClr val="bg2"/>
              </a:solidFill>
              <a:latin typeface="+mn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" dirty="0">
                <a:solidFill>
                  <a:schemeClr val="bg2"/>
                </a:solidFill>
              </a:rPr>
              <a:t>-</a:t>
            </a:r>
            <a:endParaRPr lang="en-US" sz="100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116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45581D24-E1C3-4A08-B131-3FCF36586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77DC81-F070-45D4-A4A9-8303FB51E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AF8F021D-E17C-4692-BC36-88810FC4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9116A-0CB6-4DB4-8BD7-D03D9B57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4" y="484631"/>
            <a:ext cx="6340519" cy="163846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spc="200" dirty="0">
                <a:solidFill>
                  <a:schemeClr val="tx2"/>
                </a:solidFill>
                <a:latin typeface="+mj-lt"/>
              </a:rPr>
              <a:t>Progress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734912-26F1-4F15-9124-B74686760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laylist demo">
            <a:hlinkClick r:id="" action="ppaction://media"/>
            <a:extLst>
              <a:ext uri="{FF2B5EF4-FFF2-40B4-BE49-F238E27FC236}">
                <a16:creationId xmlns:a16="http://schemas.microsoft.com/office/drawing/2014/main" id="{3C1B3DE8-7FC2-479B-BD5A-4D80400651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4668" y="484632"/>
            <a:ext cx="2708818" cy="5888736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A47685C-9F82-48CE-BA13-4663101203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335143"/>
              </p:ext>
            </p:extLst>
          </p:nvPr>
        </p:nvGraphicFramePr>
        <p:xfrm>
          <a:off x="598527" y="1606193"/>
          <a:ext cx="6651752" cy="476717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55064">
                  <a:extLst>
                    <a:ext uri="{9D8B030D-6E8A-4147-A177-3AD203B41FA5}">
                      <a16:colId xmlns:a16="http://schemas.microsoft.com/office/drawing/2014/main" val="1324671535"/>
                    </a:ext>
                  </a:extLst>
                </a:gridCol>
                <a:gridCol w="1596688">
                  <a:extLst>
                    <a:ext uri="{9D8B030D-6E8A-4147-A177-3AD203B41FA5}">
                      <a16:colId xmlns:a16="http://schemas.microsoft.com/office/drawing/2014/main" val="958208861"/>
                    </a:ext>
                  </a:extLst>
                </a:gridCol>
              </a:tblGrid>
              <a:tr h="631066">
                <a:tc>
                  <a:txBody>
                    <a:bodyPr/>
                    <a:lstStyle/>
                    <a:p>
                      <a:pPr fontAlgn="base"/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music listener </a:t>
                      </a: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 my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 played artists </a:t>
                      </a: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gain insight into my listening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Done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890930"/>
                  </a:ext>
                </a:extLst>
              </a:tr>
              <a:tr h="6523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music listener </a:t>
                      </a: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 my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 played tracks </a:t>
                      </a: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gain insight into my listening history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605973"/>
                  </a:ext>
                </a:extLst>
              </a:tr>
              <a:tr h="690912">
                <a:tc>
                  <a:txBody>
                    <a:bodyPr/>
                    <a:lstStyle/>
                    <a:p>
                      <a:pPr fontAlgn="base"/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music listener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 my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top tracks to a playlist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 to my favourite song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Done </a:t>
                      </a:r>
                      <a:br>
                        <a:rPr lang="en-GB" dirty="0"/>
                      </a:br>
                      <a:r>
                        <a:rPr lang="en-GB" sz="1200" dirty="0"/>
                        <a:t>(temporary for demo purposes today)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464543"/>
                  </a:ext>
                </a:extLst>
              </a:tr>
              <a:tr h="863641">
                <a:tc>
                  <a:txBody>
                    <a:bodyPr/>
                    <a:lstStyle/>
                    <a:p>
                      <a:pPr fontAlgn="base"/>
                      <a:r>
                        <a:rPr lang="en-GB" dirty="0"/>
                        <a:t>As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music listener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recommendations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from someone’s listening history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 to similar music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GB" dirty="0"/>
                      </a:br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337027"/>
                  </a:ext>
                </a:extLst>
              </a:tr>
              <a:tr h="86364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i="1" dirty="0"/>
                        <a:t>As</a:t>
                      </a:r>
                      <a:r>
                        <a:rPr lang="en-GB" dirty="0"/>
                        <a:t>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music listener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save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recommendations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a playlist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 to them in Spotify</a:t>
                      </a:r>
                    </a:p>
                    <a:p>
                      <a:pPr fontAlgn="base"/>
                      <a:endParaRPr lang="en-GB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GB" dirty="0"/>
                      </a:br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230562"/>
                  </a:ext>
                </a:extLst>
              </a:tr>
              <a:tr h="863641">
                <a:tc>
                  <a:txBody>
                    <a:bodyPr/>
                    <a:lstStyle/>
                    <a:p>
                      <a:pPr fontAlgn="base"/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music listener </a:t>
                      </a:r>
                      <a:r>
                        <a:rPr lang="en-GB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want to </a:t>
                      </a: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 </a:t>
                      </a:r>
                      <a:r>
                        <a:rPr lang="en-GB" sz="1800" b="0" i="0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visualisations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my top tracks </a:t>
                      </a:r>
                      <a:r>
                        <a:rPr lang="en-GB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 I can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gain insight into my listening history</a:t>
                      </a:r>
                      <a:endParaRPr lang="en-GB" sz="1800" b="0" i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br>
                        <a:rPr lang="en-GB" dirty="0"/>
                      </a:br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9985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42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DBEFE-8A78-4849-97E1-E1A295EA7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5075971" cy="1477206"/>
          </a:xfrm>
        </p:spPr>
        <p:txBody>
          <a:bodyPr>
            <a:normAutofit/>
          </a:bodyPr>
          <a:lstStyle/>
          <a:p>
            <a:r>
              <a:rPr lang="en-GB" sz="4400" dirty="0"/>
              <a:t>OLD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07AE6C-C86A-44BF-B083-51E630F40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601" y="1305532"/>
            <a:ext cx="10848975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518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DBEFE-8A78-4849-97E1-E1A295EA7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/>
          </a:bodyPr>
          <a:lstStyle/>
          <a:p>
            <a:r>
              <a:rPr lang="en-GB" sz="4400" dirty="0"/>
              <a:t>New Architecture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3F4C258-3A93-45A5-8920-149FDD608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25" y="2359152"/>
            <a:ext cx="9672485" cy="353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79793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4954</TotalTime>
  <Words>208</Words>
  <Application>Microsoft Office PowerPoint</Application>
  <PresentationFormat>Widescreen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Badge</vt:lpstr>
      <vt:lpstr>Project 4   Demo 2</vt:lpstr>
      <vt:lpstr>Project Overview: Android Application to retrieve Spotify song recommendations based on user’s top songs from listening history</vt:lpstr>
      <vt:lpstr>Progress</vt:lpstr>
      <vt:lpstr>OLD Architecture</vt:lpstr>
      <vt:lpstr>New Architecture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4 – Demo 1</dc:title>
  <dc:creator>Alicia Smith</dc:creator>
  <cp:lastModifiedBy>Alicia Smith</cp:lastModifiedBy>
  <cp:revision>21</cp:revision>
  <dcterms:created xsi:type="dcterms:W3CDTF">2021-11-18T13:50:50Z</dcterms:created>
  <dcterms:modified xsi:type="dcterms:W3CDTF">2022-04-01T13:58:15Z</dcterms:modified>
</cp:coreProperties>
</file>

<file path=docProps/thumbnail.jpeg>
</file>